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63" autoAdjust="0"/>
  </p:normalViewPr>
  <p:slideViewPr>
    <p:cSldViewPr>
      <p:cViewPr varScale="1">
        <p:scale>
          <a:sx n="63" d="100"/>
          <a:sy n="63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E603-118B-4C16-9400-9632DCA2468C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4F23-AF50-4E6E-BD86-9E75C823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7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E603-118B-4C16-9400-9632DCA2468C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4F23-AF50-4E6E-BD86-9E75C823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9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E603-118B-4C16-9400-9632DCA2468C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4F23-AF50-4E6E-BD86-9E75C823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0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E603-118B-4C16-9400-9632DCA2468C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4F23-AF50-4E6E-BD86-9E75C823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7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E603-118B-4C16-9400-9632DCA2468C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4F23-AF50-4E6E-BD86-9E75C823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6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E603-118B-4C16-9400-9632DCA2468C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4F23-AF50-4E6E-BD86-9E75C823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6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E603-118B-4C16-9400-9632DCA2468C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4F23-AF50-4E6E-BD86-9E75C823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97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E603-118B-4C16-9400-9632DCA2468C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4F23-AF50-4E6E-BD86-9E75C823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1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E603-118B-4C16-9400-9632DCA2468C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4F23-AF50-4E6E-BD86-9E75C823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5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E603-118B-4C16-9400-9632DCA2468C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4F23-AF50-4E6E-BD86-9E75C823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5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E603-118B-4C16-9400-9632DCA2468C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4F23-AF50-4E6E-BD86-9E75C823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3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9E603-118B-4C16-9400-9632DCA2468C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F4F23-AF50-4E6E-BD86-9E75C8232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2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13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1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43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20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63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78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05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07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99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79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6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450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Biolog</dc:creator>
  <cp:lastModifiedBy>Biolog</cp:lastModifiedBy>
  <cp:revision>1</cp:revision>
  <dcterms:created xsi:type="dcterms:W3CDTF">2015-11-16T11:08:01Z</dcterms:created>
  <dcterms:modified xsi:type="dcterms:W3CDTF">2015-11-16T11:14:39Z</dcterms:modified>
</cp:coreProperties>
</file>